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0" r:id="rId3"/>
    <p:sldId id="283" r:id="rId4"/>
    <p:sldId id="275" r:id="rId5"/>
    <p:sldId id="276" r:id="rId6"/>
    <p:sldId id="277" r:id="rId7"/>
    <p:sldId id="264" r:id="rId8"/>
    <p:sldId id="258" r:id="rId9"/>
    <p:sldId id="260" r:id="rId10"/>
    <p:sldId id="265" r:id="rId11"/>
    <p:sldId id="268" r:id="rId12"/>
    <p:sldId id="267" r:id="rId13"/>
    <p:sldId id="269" r:id="rId14"/>
    <p:sldId id="273" r:id="rId15"/>
    <p:sldId id="282" r:id="rId16"/>
    <p:sldId id="284" r:id="rId17"/>
    <p:sldId id="285" r:id="rId18"/>
    <p:sldId id="286" r:id="rId19"/>
    <p:sldId id="270" r:id="rId20"/>
    <p:sldId id="288" r:id="rId21"/>
    <p:sldId id="281" r:id="rId22"/>
    <p:sldId id="287" r:id="rId23"/>
    <p:sldId id="289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53B25-9D64-4883-AD4E-F989469F950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6944" cy="1512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Проект на тему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Это чудесное пластичное солёное тесто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8458200" cy="2206554"/>
          </a:xfrm>
        </p:spPr>
        <p:txBody>
          <a:bodyPr>
            <a:normAutofit fontScale="40000" lnSpcReduction="20000"/>
          </a:bodyPr>
          <a:lstStyle/>
          <a:p>
            <a:pPr algn="r"/>
            <a:endParaRPr lang="ru-RU" sz="4400" b="1" dirty="0" smtClean="0"/>
          </a:p>
          <a:p>
            <a:pPr algn="r"/>
            <a:endParaRPr lang="ru-RU" sz="4400" b="1" dirty="0" smtClean="0"/>
          </a:p>
          <a:p>
            <a:pPr algn="r"/>
            <a:endParaRPr lang="ru-RU" sz="4400" b="1" dirty="0" smtClean="0"/>
          </a:p>
          <a:p>
            <a:pPr algn="r"/>
            <a:endParaRPr lang="ru-RU" sz="4400" b="1" dirty="0" smtClean="0"/>
          </a:p>
          <a:p>
            <a:pPr algn="r"/>
            <a:endParaRPr lang="ru-RU" sz="4400" b="1" dirty="0" smtClean="0"/>
          </a:p>
          <a:p>
            <a:pPr algn="r"/>
            <a:r>
              <a:rPr lang="ru-RU" sz="8000" dirty="0" smtClean="0"/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581128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Руководитель проекта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Мамадалеева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Галия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Ряхимжановна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учитель начальных классов</a:t>
            </a:r>
            <a:endParaRPr lang="ru-RU" sz="2000" b="1" dirty="0"/>
          </a:p>
        </p:txBody>
      </p:sp>
      <p:pic>
        <p:nvPicPr>
          <p:cNvPr id="7" name="Рисунок 6" descr="C:\Users\ил\Desktop\Новая папка\PB20005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780928"/>
            <a:ext cx="417646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1685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717032"/>
            <a:ext cx="1762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1714488"/>
            <a:ext cx="1695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288" y="3573016"/>
            <a:ext cx="16859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1785926"/>
            <a:ext cx="40163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55776" y="4077072"/>
            <a:ext cx="4302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украшения изделий из соленого теста используется множество различных мелких элементов: цветочки, ленточки, ягодки, листочки, косички и т. д.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600" y="1643049"/>
            <a:ext cx="3680086" cy="23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99992" y="1628800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изготовления листьев необходимо раскатать колбаску, разрезать ее на одинаковые части-цилиндры, которые затем следует скатать в шарик. Шарик нужно расплющить в лепешку и большим и указательным пальцами сформировать лист. Прожилки можно прорисовать с помощью зубочистки.</a:t>
            </a:r>
          </a:p>
          <a:p>
            <a:r>
              <a:rPr lang="ru-RU" dirty="0" smtClean="0"/>
              <a:t>Розочки можно изготовить из тонко раскатанной ленты, аккуратно накрученной на зубочистку. При этом формируется нужный размер и форма цветка.</a:t>
            </a:r>
          </a:p>
          <a:p>
            <a:r>
              <a:rPr lang="ru-RU" dirty="0" smtClean="0"/>
              <a:t> Более сложные плоскостные элементы или фигурки лучше вырезать из раскатанного теста по заранее изготовленному шаблону.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683568" y="4437110"/>
            <a:ext cx="3600400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Способы сушки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1928802"/>
            <a:ext cx="2504360" cy="180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500175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b="1" kern="0" dirty="0" smtClean="0"/>
              <a:t>Воздушная сушка</a:t>
            </a:r>
            <a:endParaRPr lang="ru-RU" b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571612"/>
            <a:ext cx="18347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ru-RU" b="1" dirty="0"/>
              <a:t>Сушка в </a:t>
            </a:r>
            <a:r>
              <a:rPr lang="ru-RU" b="1" dirty="0" smtClean="0"/>
              <a:t>духовке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6879" y="3786190"/>
            <a:ext cx="475513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ил\Desktop\Новая папка\PB28001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1844825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Окрашивание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8524056" cy="483981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Окрашивание готовых изделий красками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C:\Users\ил\Desktop\Новая папка\PC040002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708920"/>
            <a:ext cx="3672408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ил\Desktop\Новая папка\PC0400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708920"/>
            <a:ext cx="40324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Творческая композиция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«Фантазии из теста»</a:t>
            </a:r>
            <a:endParaRPr lang="ru-RU" sz="2800" dirty="0"/>
          </a:p>
        </p:txBody>
      </p:sp>
      <p:pic>
        <p:nvPicPr>
          <p:cNvPr id="4" name="Рисунок 3" descr="C:\Users\ил\Desktop\Новая папка\PC04000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84784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04664"/>
            <a:ext cx="457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«Корзиночки с фруктами и ягодами»</a:t>
            </a:r>
            <a:endParaRPr lang="ru-RU" sz="2800" dirty="0"/>
          </a:p>
        </p:txBody>
      </p:sp>
      <p:pic>
        <p:nvPicPr>
          <p:cNvPr id="5" name="Рисунок 4" descr="C:\Users\ил\Desktop\НОВОЕ Декабрь\ТЕСТО 3\PC07001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00808"/>
            <a:ext cx="763284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260648"/>
            <a:ext cx="4322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«Чудеса из теста»</a:t>
            </a:r>
            <a:endParaRPr lang="ru-RU" sz="3600" dirty="0"/>
          </a:p>
        </p:txBody>
      </p:sp>
      <p:pic>
        <p:nvPicPr>
          <p:cNvPr id="4" name="Рисунок 3" descr="C:\Users\ил\Desktop\Новая папка\PB23006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268760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л\Desktop\Новая папка\PC0400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748883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л\Desktop\Новая папка\PC04001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741682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работы обучающихся</a:t>
            </a: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ил\Desktop\Новая папка\PB280018.JPG"/>
          <p:cNvPicPr>
            <a:picLocks noGr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7"/>
            <a:ext cx="4392488" cy="38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ил\Desktop\Новая папка\PB280015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052736"/>
            <a:ext cx="4221609" cy="384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проекта</a:t>
            </a:r>
            <a:r>
              <a:rPr lang="ru-RU" sz="2400" b="1" dirty="0" smtClean="0"/>
              <a:t>:</a:t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Развитие мелкой моторики руки и творческих способностей учеников.</a:t>
            </a:r>
          </a:p>
          <a:p>
            <a:r>
              <a:rPr lang="ru-RU" dirty="0" smtClean="0"/>
              <a:t>Обучение технике лепки из соленого теста и обработки готовых изделий. </a:t>
            </a:r>
          </a:p>
          <a:p>
            <a:r>
              <a:rPr lang="ru-RU" dirty="0" smtClean="0"/>
              <a:t>Накопление  творческого опыта детей.</a:t>
            </a:r>
          </a:p>
          <a:p>
            <a:r>
              <a:rPr lang="ru-RU" b="1" dirty="0" smtClean="0"/>
              <a:t>Задачи: </a:t>
            </a:r>
          </a:p>
          <a:p>
            <a:r>
              <a:rPr lang="ru-RU" dirty="0" smtClean="0"/>
              <a:t>Обеспечение необходимых организационных и программно- методических условий для развития </a:t>
            </a:r>
            <a:r>
              <a:rPr lang="ru-RU" dirty="0" err="1" smtClean="0"/>
              <a:t>креативности</a:t>
            </a:r>
            <a:r>
              <a:rPr lang="ru-RU" dirty="0" smtClean="0"/>
              <a:t> каждого ребёнка в соответствии с его </a:t>
            </a:r>
            <a:r>
              <a:rPr lang="ru-RU" dirty="0" err="1" smtClean="0"/>
              <a:t>природосообразными</a:t>
            </a:r>
            <a:r>
              <a:rPr lang="ru-RU" dirty="0" smtClean="0"/>
              <a:t> способностями и возможностями.</a:t>
            </a:r>
          </a:p>
          <a:p>
            <a:r>
              <a:rPr lang="ru-RU" dirty="0" smtClean="0"/>
              <a:t>Теоретическое обоснование «</a:t>
            </a:r>
            <a:r>
              <a:rPr lang="ru-RU" dirty="0" err="1" smtClean="0"/>
              <a:t>тестопластики</a:t>
            </a:r>
            <a:r>
              <a:rPr lang="ru-RU" dirty="0" smtClean="0"/>
              <a:t>» как технологии развития мелкой моторики руки - основу успешного письма, памяти, мышления, формирования речи.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 работы обучающихся</a:t>
            </a:r>
            <a:endParaRPr lang="ru-RU" dirty="0"/>
          </a:p>
        </p:txBody>
      </p:sp>
      <p:pic>
        <p:nvPicPr>
          <p:cNvPr id="7" name="Содержимое 6" descr="C:\Users\ил\Desktop\НОВОЕ Декабрь\ЛАОС декабрь\20171213_093720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84785"/>
            <a:ext cx="7920880" cy="459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 работы обучающихся</a:t>
            </a:r>
            <a:endParaRPr lang="ru-RU" dirty="0"/>
          </a:p>
        </p:txBody>
      </p:sp>
      <p:pic>
        <p:nvPicPr>
          <p:cNvPr id="7" name="Рисунок 6" descr="C:\Users\ил\Desktop\НОВОЕ Декабрь\Фотк тесто и прочее\PB23006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060848"/>
            <a:ext cx="244827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ил\Desktop\Новая папка\20171221_074116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0964" y="1484785"/>
            <a:ext cx="3205212" cy="459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ил\Desktop\НОВОЕ Декабрь\ТЕСТО 3\PC0700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2132856"/>
            <a:ext cx="23042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 работы обучающихся</a:t>
            </a:r>
            <a:endParaRPr lang="ru-RU" dirty="0"/>
          </a:p>
        </p:txBody>
      </p:sp>
      <p:pic>
        <p:nvPicPr>
          <p:cNvPr id="6" name="Содержимое 5" descr="C:\Users\ил\Desktop\НОВОЕ Декабрь\ТЕСТО 3\PC07000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060848"/>
            <a:ext cx="42484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ил\Desktop\Новая папка\PB20005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060848"/>
            <a:ext cx="38884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C:\Users\ил\Desktop\НОВОЕ Декабрь\ТЕСТО 3\PC07002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ил\Desktop\НОВОЕ Декабрь\ЛАОС декабрь\20171213_10281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04665"/>
            <a:ext cx="3672407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ил\Desktop\НОВОЕ Декабрь\ЛАОС декабрь\20171213_10282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3573016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ил\Desktop\НОВОЕ Декабрь\ЛАОС декабрь\20171213_09380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3" y="3429000"/>
            <a:ext cx="32403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Понравилось, интересно?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Попробуйте свои силы в лепке из солёного теста, Желаем успеха!</a:t>
            </a:r>
            <a:endParaRPr lang="ru-RU" dirty="0"/>
          </a:p>
        </p:txBody>
      </p:sp>
      <p:pic>
        <p:nvPicPr>
          <p:cNvPr id="4" name="Рисунок 3" descr="C:\Users\ил\Desktop\Новая папка\20171221_07411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3068960"/>
            <a:ext cx="42484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Проект выполнен коллективом учащихся кружка «Волшебная кисточка»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школы при Посольстве России в Лаосе: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Баасанжавом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Энх-Эрдэнэ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1 класс,</a:t>
            </a: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Мамадалеевым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Рафисом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1 класс</a:t>
            </a: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Ойбуабудди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Сулинтхонг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1 класс,</a:t>
            </a: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Опмалай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Катрин, 1 класс,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Черновой Ариной, 1 класс,</a:t>
            </a: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Андрейченко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Тимуром, 1 класс,</a:t>
            </a: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Вощанской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Анной, 3 класс,</a:t>
            </a: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Камышанским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Ильей, 3 класс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тесте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 Германии было принято изготавливать пасхальные и рождественские сувениры из соленого теста. Различные медальоны, венки, кольца и подковы вывешивались в проеме окон и крепились к дверям.</a:t>
            </a:r>
          </a:p>
          <a:p>
            <a:endParaRPr lang="ru-RU" dirty="0"/>
          </a:p>
        </p:txBody>
      </p:sp>
      <p:pic>
        <p:nvPicPr>
          <p:cNvPr id="7" name="Рисунок 6" descr="C:\Users\ил\Desktop\Новая папка\PB20004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077072"/>
            <a:ext cx="230425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ил\Desktop\Новая папка\PB20004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4221088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ил\Desktop\НОВОЕ Декабрь\Фотк тесто и прочее\PB20004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3789040"/>
            <a:ext cx="252027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тесте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/>
          <a:lstStyle/>
          <a:p>
            <a:r>
              <a:rPr lang="ru-RU" dirty="0" smtClean="0"/>
              <a:t>В Китае из соленого теста изготавливались марионетки для кукольных представлений.</a:t>
            </a:r>
          </a:p>
          <a:p>
            <a:r>
              <a:rPr lang="ru-RU" dirty="0" smtClean="0"/>
              <a:t>В странах Восточной Европы популярны большие картины из теста. У славянских народов такие картины не раскрашивались и при выпечке не меняли цвета, считались особенно привлекательными.</a:t>
            </a:r>
          </a:p>
          <a:p>
            <a:endParaRPr lang="ru-RU" dirty="0"/>
          </a:p>
        </p:txBody>
      </p:sp>
      <p:pic>
        <p:nvPicPr>
          <p:cNvPr id="6" name="Рисунок 5" descr="C:\Users\ил\Desktop\НОВОЕ Декабрь\Фотк тесто и прочее\PB20004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4797152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тесте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Еще на Руси, когда Новый год праздновали 1 сентября, а заодно играли и свадьбы, было принято дарить фигурки из соленого теста. Считалось, что любая поделка из соленого теста, находящаяся в доме - символ богатства и благополучия в семье.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ил\Desktop\Новая папка\PB28001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4221088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988840"/>
            <a:ext cx="2880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Соль, мука, вода - вот и всё, что нужно для умелых рук и можно лепить картины, игрушки, сюжетные композиции, открытки, т. е. все, что подскажет фантазия. </a:t>
            </a:r>
            <a:endParaRPr lang="ru-RU" sz="2400" dirty="0"/>
          </a:p>
        </p:txBody>
      </p:sp>
      <p:pic>
        <p:nvPicPr>
          <p:cNvPr id="7" name="Содержимое 6" descr="C:\Users\ил\Desktop\Новая папка\PB13002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84784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Набор инструментов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501811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Маленькая скалочка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Противень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Баночка с водой</a:t>
            </a:r>
          </a:p>
          <a:p>
            <a:pPr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Кисточка для смачивания теста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Ситечко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Чесноковыжималка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Фольга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Стека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Кондитерские формочки…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357562"/>
            <a:ext cx="3196302" cy="50006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928802"/>
            <a:ext cx="3626853" cy="57150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286256"/>
            <a:ext cx="2857500" cy="21431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Рецепты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Классический рецепт: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Мука – 300 г (2 чашки)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Соль – 300 г (1 чашка)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Вода – 200 г (200мл).</a:t>
            </a:r>
          </a:p>
          <a:p>
            <a:pPr algn="just"/>
            <a:r>
              <a:rPr lang="ru-RU" sz="1600" b="1" dirty="0" smtClean="0"/>
              <a:t>    ***********************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Твердое тесто для изразцов: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 г  муки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400 г  соли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ст. ложка клея ПВА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***************************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Тесто для утонченной обработки: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 г муки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 г  соли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 г  крахмала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150 мл 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3714752"/>
            <a:ext cx="2297922" cy="179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071934" y="3429000"/>
            <a:ext cx="1928826" cy="17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ил\Desktop\Новая папка\PB13002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332656"/>
            <a:ext cx="46805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1058</TotalTime>
  <Words>540</Words>
  <Application>Microsoft Office PowerPoint</Application>
  <PresentationFormat>Экран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Проект на тему Это чудесное пластичное солёное тесто </vt:lpstr>
      <vt:lpstr>Цель проекта: </vt:lpstr>
      <vt:lpstr>Проект выполнен коллективом учащихся кружка «Волшебная кисточка»  школы при Посольстве России в Лаосе:</vt:lpstr>
      <vt:lpstr>Из истории о тесте</vt:lpstr>
      <vt:lpstr>Из истории о тесте</vt:lpstr>
      <vt:lpstr>Из истории о тесте</vt:lpstr>
      <vt:lpstr>Материалы</vt:lpstr>
      <vt:lpstr>Набор инструментов</vt:lpstr>
      <vt:lpstr>Рецепты</vt:lpstr>
      <vt:lpstr> Приёмы лепки</vt:lpstr>
      <vt:lpstr>Приёмы лепки</vt:lpstr>
      <vt:lpstr>Способы сушки</vt:lpstr>
      <vt:lpstr> Окрашивание</vt:lpstr>
      <vt:lpstr>Творческая композиция  «Фантазии из теста»</vt:lpstr>
      <vt:lpstr>Слайд 15</vt:lpstr>
      <vt:lpstr>Слайд 16</vt:lpstr>
      <vt:lpstr>Слайд 17</vt:lpstr>
      <vt:lpstr>Слайд 18</vt:lpstr>
      <vt:lpstr>творческие работы обучающихся</vt:lpstr>
      <vt:lpstr>Творческие  работы обучающихся</vt:lpstr>
      <vt:lpstr>Творческие  работы обучающихся</vt:lpstr>
      <vt:lpstr>Творческие  работы обучающихся</vt:lpstr>
      <vt:lpstr>Слайд 23</vt:lpstr>
      <vt:lpstr>    Понравилось, интересно? Попробуйте свои силы в лепке из солёного теста, Желаем успеха!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Мама&amp;Папа</dc:creator>
  <cp:lastModifiedBy>Student_2</cp:lastModifiedBy>
  <cp:revision>128</cp:revision>
  <dcterms:created xsi:type="dcterms:W3CDTF">2011-01-17T15:40:50Z</dcterms:created>
  <dcterms:modified xsi:type="dcterms:W3CDTF">2018-01-15T05:27:23Z</dcterms:modified>
</cp:coreProperties>
</file>